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85BC-8D52-4249-B7C6-BC7D02FA2370}" type="datetimeFigureOut">
              <a:rPr lang="nl-NL" smtClean="0"/>
              <a:t>16-3-2018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EF542-EA63-46AE-B981-3E0B537CAF7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47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Van maatwerk als</a:t>
            </a:r>
            <a:r>
              <a:rPr lang="nl-NL" baseline="0" dirty="0" smtClean="0"/>
              <a:t> probleemoplossing, naar maatwerk als uitgangspunt. Meer inzetten op preventie,dan op problemen.  Niet individueel coachen, maar krachtige leeromgeving voor leraar en leerling. Van vinken naar vonken. Van protocol naar talent. Activeren/impulsen kennisontwikkeling: voorbeeld Raalte? Op de plek der moeite meedoen….als meespelend teamlid, die impulsen geeft. </a:t>
            </a:r>
          </a:p>
          <a:p>
            <a:r>
              <a:rPr lang="nl-NL" baseline="0" dirty="0" smtClean="0"/>
              <a:t>Als je schoolbestuur uit telraamschuivers bestaat, loop je het risico een turfsmurf te worden…</a:t>
            </a:r>
          </a:p>
          <a:p>
            <a:r>
              <a:rPr lang="nl-NL" baseline="0" dirty="0" smtClean="0"/>
              <a:t>Minder:</a:t>
            </a:r>
          </a:p>
          <a:p>
            <a:pPr marL="171450" indent="-171450">
              <a:buFont typeface="Arial" charset="0"/>
              <a:buChar char="•"/>
            </a:pPr>
            <a:r>
              <a:rPr lang="nl-NL" baseline="0" dirty="0" smtClean="0"/>
              <a:t>Consultaties en coaching bevestigen systeem van geïsoleerde leraar. Houdt ook niet op gezien “passend onderwijs vereist…..”</a:t>
            </a:r>
          </a:p>
          <a:p>
            <a:pPr marL="171450" indent="-171450">
              <a:buFont typeface="Arial" charset="0"/>
              <a:buChar char="•"/>
            </a:pPr>
            <a:r>
              <a:rPr lang="nl-NL" dirty="0" smtClean="0"/>
              <a:t>Individuele talenten elk kind als uitgangspunt, met eigenaarschap, meer kinderen floreren</a:t>
            </a:r>
          </a:p>
          <a:p>
            <a:pPr marL="171450" indent="-171450">
              <a:buFont typeface="Arial" charset="0"/>
              <a:buChar char="•"/>
            </a:pPr>
            <a:r>
              <a:rPr lang="nl-NL" dirty="0" smtClean="0"/>
              <a:t>Minder zorg=minder boekhouding. Niet vinken, maar vonken. </a:t>
            </a:r>
          </a:p>
          <a:p>
            <a:pPr marL="0" indent="0">
              <a:buFont typeface="Arial" charset="0"/>
              <a:buNone/>
            </a:pPr>
            <a:r>
              <a:rPr lang="nl-NL" dirty="0" smtClean="0"/>
              <a:t>Meer:</a:t>
            </a:r>
          </a:p>
          <a:p>
            <a:pPr marL="171450" indent="-171450">
              <a:buFont typeface="Arial" charset="0"/>
              <a:buChar char="•"/>
            </a:pPr>
            <a:r>
              <a:rPr lang="nl-NL" dirty="0" smtClean="0"/>
              <a:t>leergemenschap……., eigenaarschap voorbeeld Raalte, alle ballen op taal: nederlandse debatkampioenschappen winnen…. Vredesschool in achterstandswijk….het kan niet, maar ze doen het!!!</a:t>
            </a:r>
          </a:p>
          <a:p>
            <a:pPr marL="171450" indent="-171450">
              <a:buFont typeface="Arial" charset="0"/>
              <a:buChar char="•"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45D9-2D74-4E99-BD1D-D8199BF7A3E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1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2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7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8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5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8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5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4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9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2C92C-2D7C-4416-82F4-DFA737114C44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16-3-2018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558159-B916-4F0C-8488-8C41B37050BD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5629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49537"/>
            <a:ext cx="3151023" cy="19728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96830"/>
            <a:ext cx="3384376" cy="18782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De nieuwe rol van de IB-er:</a:t>
            </a:r>
            <a:br>
              <a:rPr lang="nl-NL" dirty="0" smtClean="0"/>
            </a:br>
            <a:r>
              <a:rPr lang="nl-NL" dirty="0" smtClean="0"/>
              <a:t>coördinator van leren en innoveren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576064"/>
          </a:xfrm>
        </p:spPr>
        <p:txBody>
          <a:bodyPr/>
          <a:lstStyle/>
          <a:p>
            <a:r>
              <a:rPr lang="nl-NL" sz="4000" dirty="0" smtClean="0"/>
              <a:t>	</a:t>
            </a:r>
            <a:r>
              <a:rPr lang="nl-NL" sz="2800" dirty="0" smtClean="0"/>
              <a:t>Minder</a:t>
            </a:r>
            <a:r>
              <a:rPr lang="nl-NL" sz="4000" dirty="0" smtClean="0"/>
              <a:t> </a:t>
            </a:r>
            <a:endParaRPr lang="nl-NL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499992" cy="456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Vertalen visie in handelen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FF00"/>
                </a:solidFill>
              </a:rPr>
              <a:t>Horizontale </a:t>
            </a:r>
            <a:r>
              <a:rPr lang="nl-NL" dirty="0">
                <a:solidFill>
                  <a:srgbClr val="FFFF00"/>
                </a:solidFill>
              </a:rPr>
              <a:t>leerprocessen</a:t>
            </a:r>
            <a:r>
              <a:rPr lang="nl-NL" dirty="0"/>
              <a:t>/ collectief </a:t>
            </a:r>
            <a:r>
              <a:rPr lang="nl-NL" dirty="0" smtClean="0"/>
              <a:t>leren organiseren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FF00"/>
                </a:solidFill>
              </a:rPr>
              <a:t>Co-teaching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FF00"/>
                </a:solidFill>
              </a:rPr>
              <a:t>Begeleiden praktijkexperimenten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Verrijken leeromgeving leraar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FF00"/>
                </a:solidFill>
              </a:rPr>
              <a:t>Leergesprekken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4000" b="1" dirty="0" smtClean="0">
                <a:solidFill>
                  <a:srgbClr val="FFFF00"/>
                </a:solidFill>
              </a:rPr>
              <a:t>Groei</a:t>
            </a:r>
            <a:endParaRPr lang="nl-NL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340769"/>
            <a:ext cx="4041775" cy="576063"/>
          </a:xfrm>
        </p:spPr>
        <p:txBody>
          <a:bodyPr>
            <a:normAutofit lnSpcReduction="10000"/>
          </a:bodyPr>
          <a:lstStyle/>
          <a:p>
            <a:r>
              <a:rPr lang="nl-NL" sz="4000" dirty="0" smtClean="0"/>
              <a:t>	</a:t>
            </a:r>
            <a:r>
              <a:rPr lang="nl-NL" sz="2800" dirty="0" smtClean="0"/>
              <a:t>Meer</a:t>
            </a:r>
            <a:endParaRPr lang="nl-NL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43497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FF00"/>
                </a:solidFill>
              </a:rPr>
              <a:t>Individuele</a:t>
            </a:r>
            <a:r>
              <a:rPr lang="nl-NL" dirty="0" smtClean="0"/>
              <a:t> consultatie en </a:t>
            </a:r>
            <a:r>
              <a:rPr lang="nl-NL" dirty="0" smtClean="0">
                <a:solidFill>
                  <a:srgbClr val="FFFF00"/>
                </a:solidFill>
              </a:rPr>
              <a:t>coaching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Zorgarrangementen/onder-steuningsplannen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Bureaucratie en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FF00"/>
                </a:solidFill>
              </a:rPr>
              <a:t>Controle uniforme uitkomst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Groeps-/</a:t>
            </a:r>
            <a:r>
              <a:rPr lang="nl-NL" dirty="0" smtClean="0">
                <a:solidFill>
                  <a:srgbClr val="FFFF00"/>
                </a:solidFill>
              </a:rPr>
              <a:t>leerlingbespreking</a:t>
            </a:r>
          </a:p>
          <a:p>
            <a:pPr marL="0" indent="0">
              <a:buNone/>
            </a:pPr>
            <a:r>
              <a:rPr lang="nl-NL" sz="4000" b="1" dirty="0"/>
              <a:t> </a:t>
            </a:r>
            <a:r>
              <a:rPr lang="nl-NL" sz="4000" b="1" dirty="0" smtClean="0"/>
              <a:t>       </a:t>
            </a:r>
            <a:r>
              <a:rPr lang="nl-NL" sz="4000" b="1" dirty="0" smtClean="0">
                <a:solidFill>
                  <a:srgbClr val="FFFF00"/>
                </a:solidFill>
              </a:rPr>
              <a:t>Zorg</a:t>
            </a:r>
            <a:endParaRPr lang="nl-NL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642776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It is all about the teacher and……..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De nieuwe rol van de IB-er: coördinator van leren en innoveren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 nieuwe rol van de IB-er: coördinator van leren en innoveren</dc:title>
  <dc:creator>windows</dc:creator>
  <cp:lastModifiedBy>windows</cp:lastModifiedBy>
  <cp:revision>1</cp:revision>
  <dcterms:created xsi:type="dcterms:W3CDTF">2018-03-16T10:25:11Z</dcterms:created>
  <dcterms:modified xsi:type="dcterms:W3CDTF">2018-03-16T10:30:51Z</dcterms:modified>
</cp:coreProperties>
</file>